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CA958-C25C-46FC-9474-201B560CDC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1DA8B-EEF4-45CA-92BF-B68A916183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Janus was the Roman god of gateways, transitions, and time, and is usually depicted as having two, non-identical faces pointing in opposite directions, as above. Thus, figuratively (and in fact geometrically) the two faces of Janus are an apt representation for the two faces of gravity.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5BDF4-7000-4760-A6A2-244C0A5A3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3, September 2016, Pages 663–705,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Janus was the Roman god of gateways, transitions, and time, and is usually depicted as having two,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8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Janus was the Roman god of gateways, transitions, and time, and is usually depicted as having two,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2024-04-26T19:27:33Z</dcterms:modified>
</cp:coreProperties>
</file>