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4C650-D52B-4C8B-8195-539ADEC415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2CBB9-2DE4-4CEC-B4C2-329E252B3F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AED35-8310-4527-AEDE-9449E8391C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2024-04-26T03:09:53Z</dcterms:modified>
</cp:coreProperties>
</file>