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140D6-0BEB-4F13-815C-0049DE0122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D1E0C5-9B5E-4D1C-813C-8B27B89E8F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1473B-4E4E-4808-98B7-39933720E6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2024-04-26T19:51:23Z</dcterms:modified>
</cp:coreProperties>
</file>