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444F5E-7AC5-45EE-97DB-60D9860FC32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8ACC09-C392-490D-A5AC-03F803A23EB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Diagram of an average meerkat group at the Ranch showing the different categories of status, sex, and dispersal and relatedness between different categories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International Society for Behavioral Ecology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83DC9C-7773-4944-B13D-6E27CB8155A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eheco/arg04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Behav Ecol</a:t>
            </a:r>
            <a:r>
              <a:rPr lang="en-US" altLang="en-US" sz="1000">
                <a:solidFill>
                  <a:srgbClr val="333333"/>
                </a:solidFill>
              </a:rPr>
              <a:t>, Volume 14, Issue 4, July 2003, Pages 472–480,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https://doi.org/10.1093/beheco/arg040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Diagram of an average meerkat group at the Ranch showing the different categories of status, sex,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Diagram of an average meerkat group at the Ranch showing the different categories of status, sex,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2024-04-26T22:45:06Z</dcterms:modified>
</cp:coreProperties>
</file>