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36A40D-10E6-4A9D-AA0A-BA2A68F670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29EF05-DA18-451E-B74E-B9B174D924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6. Brain regions activated significantly more (P &lt; 0.001, uncorrected) by stimuli with complex temporal structure (BBSEN1) than by stimuli with simpler structure (NBSEN1). The regions other than Wernicke’s area are not sampled here as they overlap with regions probed by more specific contrasts (see Table 1, Figs 5 and 7). Stimulus-locked MRI signal time courses averaged over all subjects are shown for the different conditions. The black bar indicates the stimulus duration (block of nine sentences).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4D190-DCBE-424A-ADFE-731F372BB1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247–255, </a:t>
            </a:r>
            <a:r>
              <a:rPr lang="en-US" altLang="en-US" sz="1000">
                <a:solidFill>
                  <a:srgbClr val="333333"/>
                </a:solidFill>
                <a:hlinkClick r:id="rId3"/>
              </a:rPr>
              <a:t>https://doi.org/10.1093/cercor/bhg124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6. Brain regions activated significantly more (P &lt; 0.001, uncorrected) by stimuli with complex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6. Brain regions activated significantly more (P &lt; 0.001, uncorrected) by stimuli with complex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2024-04-27T02:07:21Z</dcterms:modified>
</cp:coreProperties>
</file>