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1C3BD-EE53-41FD-8579-94429B12B8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18468-F387-4C0F-AF67-BA84A54695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2FCCF-8855-43E4-ABEC-9764FD2838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2024-04-26T04:32:15Z</dcterms:modified>
</cp:coreProperties>
</file>