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FFD008-A4AE-4385-BA67-F4BB4DEAD08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067A6E-A687-4473-A042-8A9440D07E8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Definition of relative depth. Relative depth measures the relative distance from the deep white matter surface to the superficial white matter surface. The deep white matter surface is approximated by a morphological opening filter that removes major gyri. Major sulci are deep and minor sulci are shallow by this definition of depth.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The AuthorsThis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F1E68B-39DF-429D-BD2E-FE11232862E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17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6, June 2008, Pages 1415–1420,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https://doi.org/10.1093/cercor/bhm174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Definition of relative depth. Relative depth measures the relative distance from the deep white matter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Definition of relative depth. Relative depth measures the relative distance from the deep white matter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2024-09-20T02:32:19Z</dcterms:modified>
</cp:coreProperties>
</file>