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2E7CCA-85DF-4325-A47C-900E66DA8E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2D800-D5B5-4D11-9E0B-51B00740BF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Definition of relative depth. Relative depth measures the relative distance from the deep white matter surface to the superficial white matter surface. The deep white matter surface is approximated by a morphological opening filter that removes major gyri. Major sulci are deep and minor sulci are shallow by this definition of depth.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FB6A9-E5C2-4F13-A2B9-6E2840D538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1415–1420,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Definition of relative depth. Relative depth measures the relative distance from the deep white matter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Definition of relative depth. Relative depth measures the relative distance from the deep white matter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2024-05-07T23:35:08Z</dcterms:modified>
</cp:coreProperties>
</file>