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F9FFF9E-523C-4392-9759-C5B8BF437DC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8BBF87B-80CF-40C3-BAEB-F35B442EC1E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Definition of relative depth. Relative depth measures the relative distance from the deep white matter surface to the superficial white matter surface. The deep white matter surface is approximated by a morphological opening filter that removes major gyri. Major sulci are deep and minor sulci are shallow by this definition of depth.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2007 The AuthorsThis is an Open Access article distributed under the terms of the Creative Commons Attribution Non-Commercial License (http://creativecommons.org/licenses/by-nc/2.0/uk/)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4EA814E-3C9C-4257-89D4-2B6D324888D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m17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18, Issue 6, June 2008, Pages 1415–1420,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https://doi.org/10.1093/cercor/bhm174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Definition of relative depth. Relative depth measures the relative distance from the deep white matter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Definition of relative depth. Relative depth measures the relative distance from the deep white matter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2024-09-19T01:46:37Z</dcterms:modified>
</cp:coreProperties>
</file>