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91FDB-1BA2-42CA-AE4A-96744AF4B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674C0-7ACC-43EB-8B5F-AAC34F6325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67FA4-B386-4A86-A310-2662C037D5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2024-04-26T21:20:35Z</dcterms:modified>
</cp:coreProperties>
</file>