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6A1D2-D3C5-44F7-917E-15B52C552B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B193A-6B5C-4A8C-8EA2-B7E0845378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Funding for communicable disease control as a percentage of total donor spending on health and population*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1D17B-5C74-4A13-84B1-45DE956469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developing world burden and percentage of donor funding for selected communicable diseases*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1D17B-5C74-4A13-84B1-45DE9564692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Donor funding in direct grants across two time periods for selected diseases*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1D17B-5C74-4A13-84B1-45DE9564692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indirect grants targeting diseases*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1D17B-5C74-4A13-84B1-45DE9564692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l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apol/czl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eapol/czl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eapol/czl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6, November 2006, Pages 411–420,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Funding for communicable disease control as a percentage of total donor spending on health and population*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518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6, November 2006, Pages 411–420,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Percentage of developing world burden and percentage of donor funding for selected communicable diseases*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15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6, November 2006, Pages 411–420,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Donor funding in direct grants across two time periods for selected diseases*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589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6, November 2006, Pages 411–420,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Percentage of indirect grants targeting diseases*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10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Funding for communicable disease control as a percentage of total donor spending on health and population*
</vt:lpstr>
      <vt:lpstr>Figure 2. Percentage of developing world burden and percentage of donor funding for selected communicable diseases*
</vt:lpstr>
      <vt:lpstr>Figure 3. Donor funding in direct grants across two time periods for selected diseases*
</vt:lpstr>
      <vt:lpstr>Figure 4. Percentage of indirect grants targeting diseases*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2024-04-26T14:44:28Z</dcterms:modified>
</cp:coreProperties>
</file>