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5D411-878F-4B5C-B72C-284AAC5C4E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07F60-0253-4963-8AE7-A155EE400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FB63D-8547-44F1-B4D1-87C17A0794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2024-04-26T03:08:25Z</dcterms:modified>
</cp:coreProperties>
</file>