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409FC-8148-4C05-8882-57761D52D0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C3490-5C78-47ED-A193-C6C329107B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Artist's diagram showing the position of three long axis views and one short axis view of the left ventricle, showing the typical distributions of the right coronary artery (RCA), the left anterior descending (LAD), and the circumflex (Cx) coronary arteries. The arterial distribution varies between patients. Some segments have variable coronary perfusion.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The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1F698D-2A53-4E8B-A905-FB236A3522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euje.2005.12.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Echocardiogr</a:t>
            </a:r>
            <a:r>
              <a:rPr lang="en-US" altLang="en-US" sz="1000">
                <a:solidFill>
                  <a:srgbClr val="333333"/>
                </a:solidFill>
              </a:rPr>
              <a:t>, Volume 7, Issue 2, March 2006, Pages 79–108, </a:t>
            </a:r>
            <a:r>
              <a:rPr lang="en-US" altLang="en-US" sz="1000">
                <a:solidFill>
                  <a:srgbClr val="333333"/>
                </a:solidFill>
                <a:hlinkClick r:id="rId3"/>
              </a:rPr>
              <a:t>https://doi.org/10.1016/j.euje.2005.12.014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Artist's diagram showing the position of three long axis views and one short axis view of the left ventricle,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Artist's diagram showing the position of three long axis views and one short axis view of the left ventricle,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2024-04-26T14:05:08Z</dcterms:modified>
</cp:coreProperties>
</file>