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7FB6B0-0781-4697-891E-233CD8ED5C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1078A3-8665-4D34-8DD2-A82B5C4E9B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Dose-dependent effect (15 min exposure) of increasing H2O2 concentration on DNA damage in normal colonocytes. *P &lt; 0.05 versus control; **P &lt; 0.01 versus control. (B) Time course of H2O2-induced (final concentration 15 μM) DNA damage in normal colonocytes. **P &lt; 0.01 versus control.
DNA damage in controls and following treatment with 15 μM H2O2 (15 min exposure) in normal colonocytes of 26 subjects. Individual values (black circles) are shown; open squares indicate mean values. *P &lt; 0.0001 versus control.
Fig. 3. DNA damage induced by H2O2 with or without pre-incubation with butyrate in normal colonocytes. *P &lt; 0.001 versus control; ΛP &lt; 0.01 versus H2O2;ΛΛP &lt; 0.001 versus H2O2.
Fig. 4. Effect of SCFA mixtures, alone or after treatment with H2O2, on DNA damage in normal human colonocytes. *P = 0.048 versus control; **P &lt; 0.01 versus control; ΛP &lt; 0.05 versus H2O2.
Fig. 5. DNA damage in HT29 (open bars) and HT29 19A (solid bars) cell lines induced by butyrate, H2O2 alone or after pre-incubation with 6.25 and 12.5 mM butyrate. *P &lt; 0.05 versus HT29; ΛP &lt; 0.05 versus control; ΛΛP &lt; 0.01 versus control; °P &lt; 0.05 versus H2O2.
Fig. 6. DNA damage in HT29 (open bars) and HT29 19A (solid bars) cell lines induced by SCFA mixtures, H2O2 alone or after pre-incubation with SCFA mixtures. *P &lt; 0.01 versus control; ΛP &lt; 0.05 versus H2O2.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448CE-4A13-4573-9C75-D21DB077AC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22.10.16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2001, Pages 1675–1680,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https://doi.org/10.1093/carcin/22.10.1675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(A) Dose-dependent effect (15 min exposure) of increasing H</a:t>
            </a:r>
            <a:r>
              <a:rPr lang="en-US" altLang="en-US" b="0" baseline="-25000"/>
              <a:t>2</a:t>
            </a:r>
            <a:r>
              <a:rPr lang="en-US" altLang="en-US" b="0"/>
              <a:t>O</a:t>
            </a:r>
            <a:r>
              <a:rPr lang="en-US" altLang="en-US" b="0" baseline="-25000"/>
              <a:t>2</a:t>
            </a:r>
            <a:r>
              <a:rPr lang="en-US" altLang="en-US" b="0"/>
              <a:t> concentration on DNA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 (A) Dose-dependent effect (15 min exposure) of increasing H2O2 concentration on DNA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2024-04-26T07:08:26Z</dcterms:modified>
</cp:coreProperties>
</file>