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B4CD4BF-61B2-44DE-B972-B5E0A12F378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462B36-36E0-48DC-865F-5B55CEE60C2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Experimental protocol and behavioral results. (A) The experimental design varied task (“nonemotional”: the identification of the gender of the faces, “emotional”: the identification of facial affect) and stimulus congruency (semantically congruent or incongruent distracter words), while keeping face stimuli identical. (B, C) Left panels: mean RTs (±standard error of the mean [SEM]) for congruent (C) and incongruent (I) trials. Right panels: mean RTs (±SEM) for incongruent trials, split up by whether the trials were preceded by a congruent trial (CI = low conflict resolution) or by an incongruent trial (II = high conflict resolution), plotted for (B) the nonemotional task and (C) the emotional task.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338306-0939-45A6-AB90-FC7315F426F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conflict resolution. (A) Left panel: an activation overlay for activity associated with conflict resolution (high conflict resolution [II] trials minus low conflict resolution [CI] trials) during the nonemotional task in the right LPFC (MNI x 38, y 16, z 54; 39 voxels) is displayed on the dorsal cerebral surface (left is left), at P  20 voxels. Right panel: mean cluster signal changes (beta ± SEM) associated with conflict resolution (high conflict resolution minus low conflict resolution trials) are plotted as a function of task. The right LPFC was exclusively activated during conflict resolution in the nonemotional task. (B) Left panel: an activation overlay for activity associated with conflict resolution (high conflict resolution [II] trials minus low conflict resolution [CI] trials) during the emotional task in the rACC (MNI x −12, y 44, z −2; 81 voxels) is displayed on the medial surface of the left hemisphere, at P  20 voxels. Right panel: mean cluster signal changes (beta ± SEM) associated with conflict resolution (high conflict resolution minus low conflict resolution trials) are plotted as a function of task. The rACC was exclusively activated during conflict resolution in the emotional task.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338306-0939-45A6-AB90-FC7315F426F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conflict generation/conflict monitoring. (A) Left panel: activation overlays for nonemotional and emotional conflict-related activity (low conflict resolution [CI] trials minus high conflict resolution [II] trials) are displayed on the medial surface of the left hemisphere, at P  20 voxels. The left dACC was susceptible to conflict in both the emotional task (white cluster, MNI x 12, y 28, z 24; 288 voxels) and the nonemotional task (gray cluster, MNI x −6, y 12, z 40; 25 voxels). Right panel: mean cluster signal changes (beta ± SEM) associated with conflict processing (low conflict resolution minus high conflict resolution trials) are plotted as a function of task. (B) Left panel: an activation overlay for conflict-related activity during the emotional task in the amygdala (left: MNI x −14, y, 4, z, −16; 81 voxels; right: MNI x 20, y 0, z −10; 56 voxels) is displayed on a rostral brain slice (left is left), at P  10 voxels. Right panel: mean cluster signal changes (beta ± SEM) associated with conflict processing (low conflict resolution minus high conflict resolution trials) are plotted as a function of task.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338306-0939-45A6-AB90-FC7315F426F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Functional connectivity of conflict resolution. (A) Left panel: an activation overlay of voxels in the FFA (left: MNI x −46, y −70, z −20; 64 voxels; right: MNI x 46, y −52, z −24; 42 voxels) that covary positively with LPFC activity during the resolution of nonemotional conflict is displayed on an axial brain slice (left is left), at P 10 voxels. Right panel: mean cluster functional coupling (beta ± SEM) during conflict resolution is plotted as a function of task (emotional vs. nonemotional) and source region (rACC vs. LPFC). (B) Left panel: an activation overlay of voxels in the amygdala (left: MNI x −30, y −6, z −14; 78 voxels; right: MNI x 32, y 0, z −12; 71 voxels) that covary negatively with rACC activity during the resolution of emotional conflict is displayed on a rostral brain slice (left is left), at P 10 voxels. Right panel: mean cluster functional coupling (beta ± SEM) during conflict resolution is plotted as a function of task (emotional vs. nonemotional) and source region (rACC vs. LPFC).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F338306-0939-45A6-AB90-FC7315F426F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m1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m1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m1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m1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6, June 2008, Pages 1475–1484,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https://doi.org/10.1093/cercor/bhm179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Experimental protocol and behavioral results. (A) The experimental design varied task (“nonemotional”: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713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6, June 2008, Pages 1475–1484,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https://doi.org/10.1093/cercor/bhm179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Effects of conflict resolution. (A) Left panel: an activation overlay for activity associated with conflict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47900" y="1371600"/>
            <a:ext cx="465421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6, June 2008, Pages 1475–1484,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https://doi.org/10.1093/cercor/bhm179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Effects of conflict generation/conflict monitoring. (A) Left panel: activation overlays for nonemotional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08200" y="1371600"/>
            <a:ext cx="49226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18, Issue 6, June 2008, Pages 1475–1484,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https://doi.org/10.1093/cercor/bhm179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Functional connectivity of conflict resolution. (A) Left panel: an activation overlay of voxels in the FFA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17800" y="1371600"/>
            <a:ext cx="370732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Experimental protocol and behavioral results. (A) The experimental design varied task (“nonemotional”: the ...</vt:lpstr>
      <vt:lpstr>Figure 2. Effects of conflict resolution. (A) Left panel: an activation overlay for activity associated with conflict ...</vt:lpstr>
      <vt:lpstr>Figure 3. Effects of conflict generation/conflict monitoring. (A) Left panel: activation overlays for nonemotional and ...</vt:lpstr>
      <vt:lpstr>Figure 4. Functional connectivity of conflict resolution. (A) Left panel: an activation overlay of voxels in the FFA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2024-04-26T22:33:29Z</dcterms:modified>
</cp:coreProperties>
</file>