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EEC846-4398-477D-AAE3-2D9B7471EC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F3653D-D07A-4713-83CB-79E6B905C5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B35810-EEF0-491B-A1A3-61FC62F95D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2024-04-26T07:42:47Z</dcterms:modified>
</cp:coreProperties>
</file>