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F13E5-36A3-490F-873F-5995907DE9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F1443-72D5-4051-9E5C-881EB677C3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V2 and V3 database collection/integration pipeline and search application 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E8754A-93A7-450E-9AEC-3B794D6715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The V2 and V3 database collection/integration pipeline and search application 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The V2 and V3 database collection/integration pipeline and search application 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2024-09-18T19:33:08Z</dcterms:modified>
</cp:coreProperties>
</file>