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3D0D6-D710-4EDA-9576-9BB7CF3935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4D9D6-B263-4A65-9B20-83A7DA3724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V2 and V3 database collection/integration pipeline and search application 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579A6-F2B7-4B38-A1ED-8623B14426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The V2 and V3 database collection/integration pipeline and search application 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The V2 and V3 database collection/integration pipeline and search application 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2024-05-08T16:01:57Z</dcterms:modified>
</cp:coreProperties>
</file>