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6E7FD-5F5A-4C07-966D-94F1592515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86C565-79BD-4023-8C7C-A5925B9951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V2 and V3 database collection/integration pipeline and search application 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44283-1D7F-4F3B-8C3D-7EE423EC80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The V2 and V3 database collection/integration pipeline and search application 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The V2 and V3 database collection/integration pipeline and search application 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2024-09-20T02:30:30Z</dcterms:modified>
</cp:coreProperties>
</file>