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8F13E5-36A3-490F-873F-5995907DE9E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3F1443-72D5-4051-9E5C-881EB677C3F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V2 and V3 database collection/integration pipeline and search application flow.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2010. Published by Oxford University Press.This is Open Access article distributed under the terms of the Creative Commons Attribution Non-Commercial License (http://creativecommons.org/licenses/by-nc/2.5),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E8754A-93A7-450E-9AEC-3B794D6715C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database/baq02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Database (Oxford)</a:t>
            </a:r>
            <a:r>
              <a:rPr lang="en-US" altLang="en-US" sz="1000">
                <a:solidFill>
                  <a:srgbClr val="333333"/>
                </a:solidFill>
              </a:rPr>
              <a:t>, Volume 2010, , 2010, baq020,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https://doi.org/10.1093/database/baq020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11. </a:t>
            </a:r>
            <a:r>
              <a:rPr lang="en-US" altLang="en-US" b="0"/>
              <a:t>The V2 and V3 database collection/integration pipeline and search application flow.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11. The V2 and V3 database collection/integration pipeline and search application flow.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2024-09-18T19:33:08Z</dcterms:modified>
</cp:coreProperties>
</file>