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BCEAA-38D0-435B-A452-614951B698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F524D-D4D8-4C84-9982-E1D90FE154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70E4F6-0234-43A0-ACFC-C0C11ED542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2024-04-27T03:20:17Z</dcterms:modified>
</cp:coreProperties>
</file>