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8437C-7685-4809-B3D3-3E160695A2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E9178-0942-4972-9D6B-F3D1346EED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Nine example static stress change calculations for the 2005 October 8 M = 7.6 Kashmir main shock, which correspond to the example slip distributions shown in Fig. 8. Resulting stress-change heterogeneity is spatially limited to the areas very close to the main shock plane. The upper right panel demonstrates that main shock complexity cannot explain the spatial aftershock distribution. Peak stressed areas are narrower than in Figs 1-3 because the stochastic slip distributions are calculated on a smaller rupture area than used initially by Parsons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F83D3-C330-499D-9991-B15AEDB94F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1.0534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188, Issue 3, March 2012, Pages 1425–1440, </a:t>
            </a:r>
            <a:r>
              <a:rPr lang="en-US" altLang="en-US" sz="1000">
                <a:solidFill>
                  <a:srgbClr val="333333"/>
                </a:solidFill>
                <a:hlinkClick r:id="rId3"/>
              </a:rPr>
              <a:t>https://doi.org/10.1111/j.1365-246X.2011.05343.x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Nine example static stress change calculations for the 2005 October 8 M = 7.6 Kashmir main shock,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Nine example static stress change calculations for the 2005 October 8 M = 7.6 Kashmir main shock,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2024-04-26T10:14:56Z</dcterms:modified>
</cp:coreProperties>
</file>