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CE684-84C7-4580-821D-B665B9B128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427A15-FBAC-4ABB-9F11-79A853AD1F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left parietal ccPAS on the I/O curve of left M1HAND. (A) The MEPs were recorded from the right FDI with the intensities of TMS at 80%, 90%, 100%, 110%, 120%, 130%, 150%, 160%, and 170% of rMT. The plots represent the mean MEP amplitude averaged from all 12 subjects at different time points. The MEP amplitudes as a function of the TMS intensity at P60 and P120 were significantly different from those at baseline. The post hoc analysis showed an increased MEP amplitude compared with baseline at intensities of 120%, 140%, 150%, 160%, and 170% rMT at P60 and at intensities of 130%, 140%, 150%, 160%, and 170% rMT at P120. (B) There was no difference in the I/O curve between the baseline and 24 h after ccPAS. *P &lt; 0.05;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A4AA88-2BEA-4EE4-803D-75CAEC4379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365–373, </a:t>
            </a:r>
            <a:r>
              <a:rPr lang="en-US" altLang="en-US" sz="1000">
                <a:solidFill>
                  <a:srgbClr val="333333"/>
                </a:solidFill>
                <a:hlinkClick r:id="rId3"/>
              </a:rPr>
              <a:t>https://doi.org/10.1093/cercor/bht230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left parietal ccPAS on the I/O curve of left M1</a:t>
            </a:r>
            <a:r>
              <a:rPr lang="en-US" altLang="en-US" b="0" baseline="-25000"/>
              <a:t>HAND</a:t>
            </a:r>
            <a:r>
              <a:rPr lang="en-US" altLang="en-US" b="0"/>
              <a:t>. (A) The MEPs were recorded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left parietal ccPAS on the I/O curve of left M1HAND. (A) The MEPs were recorded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2024-04-26T23:29:17Z</dcterms:modified>
</cp:coreProperties>
</file>