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93265-81A1-4C1F-A80F-95FDD0B134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D0672-349C-4A78-8DF4-FD2463445B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Priority of surgery based on procedure performed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AB883A-6F1E-4E1F-8803-BA415121A8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10-7940(03)00255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24, Issue 1, July 2003, Pages 66–71,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https://doi.org/10.1016/S1010-7940(03)00255-0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Priority of surgery based on procedure performed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Priority of surgery based on procedure performed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2024-04-26T23:46:10Z</dcterms:modified>
</cp:coreProperties>
</file>