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563C64-856C-4C67-999F-EC9E05F6ED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8070B-717C-4820-9776-03A68B32C5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7338A-0BE8-4D89-AD9A-BC2FDCE65D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2024-04-26T16:16:40Z</dcterms:modified>
</cp:coreProperties>
</file>