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74701E-2896-457A-B34D-E738336F70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81E2E7-F760-4CFC-9F74-A12C52B5E7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curves according to the combined strata of soluble apoptosis-stimulating fragment (sFAS) and B-type natriuretic peptide (BNP). Kaplan–Meier plots showing the crude cumulative survival free of rehospitalization for heart failure worsening and all-cause mortality according to the combined strata of sFAS and B-type natriuretic peptide; +/− sFAS, above vs. below median soluble apoptosis-stimulating fragment (10 638 pg/mL); +/− BNP, above vs. below median B-type natriuretic peptide (440 pg/mL); log-rank test for the overall comparison among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D33ECD-41C4-48AC-BA3E-2C24D623FD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7, April 2009, Pages 789–796,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Survival curves according to the combined strata of soluble apoptosis-stimulating fragment (sFAS) and B-type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Survival curves according to the combined strata of soluble apoptosis-stimulating fragment (sFAS) and B-type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2024-04-26T07:21:40Z</dcterms:modified>
</cp:coreProperties>
</file>