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3A10B6-8A54-41F5-BD2A-D2262778E6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AF5EE-C8FD-4DB8-A347-A87F2B02AD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CE9B19-186D-46DC-9AD1-089C76F51B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2024-04-26T13:35:06Z</dcterms:modified>
</cp:coreProperties>
</file>