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9F45B-56C0-4264-AE41-4F4A408393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C0A0F-B8FD-40E2-A4C5-AAE7D38F2A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figure compares the AF as described by Catani et al. (2005) (including an anterior, a posterior and a long segment) (A), with the trajectories of SLF II-AF (case 4L of Fig. 6) (B) and MdLF (C) of the present study (case 4L of Fig. 6). The SLF II-AF and MdLF are shown in (D). Note that according to the present study the MdLF is a distinct fiber pathway from the SLF II-AF.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2DF07-C256-4248-95F1-C1136BFD30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4, April 2009, Pages 777–785,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This figure compares the AF as described by Catani et al. (2005) (including an anterior, a posterior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This figure compares the AF as described by Catani et al. (2005) (including an anterior, a posterior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2024-09-20T05:49:45Z</dcterms:modified>
</cp:coreProperties>
</file>