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F21D49-B9FF-4926-BB0E-4CEB797B50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655D6E-1A9F-4240-9FED-02405488F8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This figure compares the AF as described by Catani et al. (2005) (including an anterior, a posterior and a long segment) (A), with the trajectories of SLF II-AF (case 4L of Fig. 6) (B) and MdLF (C) of the present study (case 4L of Fig. 6). The SLF II-AF and MdLF are shown in (D). Note that according to the present study the MdLF is a distinct fiber pathway from the SLF II-AF.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D73353-79BB-41CC-9828-72C207E6AD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4, April 2009, Pages 777–785,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This figure compares the AF as described by Catani et al. (2005) (including an anterior, a posterior and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This figure compares the AF as described by Catani et al. (2005) (including an anterior, a posterior and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2024-05-11T03:04:02Z</dcterms:modified>
</cp:coreProperties>
</file>