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64CC25-3100-4537-BB2E-0EEE1D441A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3D5F53-DE26-4C8F-881B-DD31417E2D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This figure compares the AF as described by Catani et al. (2005) (including an anterior, a posterior and a long segment) (A), with the trajectories of SLF II-AF (case 4L of Fig. 6) (B) and MdLF (C) of the present study (case 4L of Fig. 6). The SLF II-AF and MdLF are shown in (D). Note that according to the present study the MdLF is a distinct fiber pathway from the SLF II-AF.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A58178-42A3-4E1A-AD02-97ABF7512C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4, April 2009, Pages 777–785,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This figure compares the AF as described by Catani et al. (2005) (including an anterior, a posterior and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This figure compares the AF as described by Catani et al. (2005) (including an anterior, a posterior and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2024-09-19T10:46:56Z</dcterms:modified>
</cp:coreProperties>
</file>