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6F3A6-E831-48D6-989C-19E801529F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51AA8D-9708-4BDB-B7D7-6FE56EFEDE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048D99-4BF8-4BF7-B37A-4C63C29D15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s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30, Issue 3, June 2013, Pages 302–312,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https://doi.org/10.1093/fampra/cms085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4505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2024-04-26T06:38:03Z</dcterms:modified>
</cp:coreProperties>
</file>