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5DC9F9-21F3-4002-8FA7-C0D1B7A4B80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154011-3624-4FC1-B6D3-567D201425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Predicted values for the likelihood of a White categorization (A) and categorization response time (B) are plotted as a function of facial race morph level, separately for American, neutral, and Chinese contexts. Both categorization responses and their efficiency were systematically influenced by the context.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E4BFC8-4025-4D9F-A5F4-8E80F4B016B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t23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25, Issue 2, February 2015, Pages 415–422,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https://doi.org/10.1093/cercor/bht238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2. </a:t>
            </a:r>
            <a:r>
              <a:rPr lang="en-US" altLang="en-US" b="0"/>
              <a:t>Predicted values for the likelihood of a White categorization (A) and categorization response time (B) are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2. Predicted values for the likelihood of a White categorization (A) and categorization response time (B) are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2024-04-26T13:42:48Z</dcterms:modified>
</cp:coreProperties>
</file>