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4A016-E4DF-4CF5-9631-FFF87A0B76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B34B76-0B06-4771-902B-BCDECAF225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partners of EER4 in ethylene signalling. The yeast two-hybrid assay and an in vitro binding assay were used to test whether EER4 can interact with known components of the ethylene signalling pathway. For the yeast two-hybrid assay, either a Gal4 activation domain fusion (AD-EER41–500) or a LEXA DNA-binding domain fusion (DB-EER41–500) was tested against AD or DB fusions of ethylene signalling factors. For β-galactosidase activity, five transformants of each were measured using a CPRG-based liquid assay, and the average ±SE is presented. Demonstrated interactions were subsequently confirmed using an in vitro pull-down assay in which a bacterially produced MBP fusion was interacted with either 5 μl or 25 μl of an in vitro translated radiolabelled test protein. (A) EER4 was found to be capable of self-association, as shown by strong binding between AD-EER41–500 and DB-EER41–500 in the yeast two-hybrid analysis. This association was verified in vitro through a specific association between bacterially produced MBP-EER41–681 and in vitro-translated radiolabelled MBP-EER41–681, which is shown in the inset of this graph. (B) EER4 was found to interact with two PP2a catalytic subunits, PP2a1C and PP2a5c, using the yeast two-hybrid assay. To confirm this interaction, bacterially produced MBP and MBP-PP2a1C were tested for their capability to interact with either 5 μl or 25 μl of in vitro translated radiolabelled EER4. (C) Bacterially produced MBP and MBP-EER41–681 were tested for their capability to interact with either 5 μl or 25 μl of in vitro translated radiolabelled EIN3, a transcription factor required for ERF1 expression. Only a minimal interaction was observed between EIN3 and MBP, whereas a strong association was found between EIN3 and MBP-EER41–681. (D) Bacterially produced MBP and MBP-ERF1 were tested for their capability to bind to 5 μl or 25 μl of in vitro translated radiolabelled EER41–681. A limited interaction was found between EER41–681 and MBP, yet a strong association was observed for EER41–681 with MBP-ERF1.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[2007]. Published by Oxford University Press [on behalf of the Society for Experimental Biology].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66219-B74E-4E13-BE9F-8BF86A9952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m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58, Issue 10, July 2007, Pages 2627–2639,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https://doi.org/10.1093/jxb/erm080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Molecular partners of EER4 in ethylene signalling. The yeast two-hybrid assay and an in vitro binding assay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Molecular partners of EER4 in ethylene signalling. The yeast two-hybrid assay and an in vitro binding assay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2024-04-26T17:44:17Z</dcterms:modified>
</cp:coreProperties>
</file>