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840D5A-B295-41AE-B0DC-77468963E1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EFC8B1-21D9-49AD-B687-FF13F93A4E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4FC380-68B1-4E13-9D67-D2CDFA33EC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2024-04-26T01:09:39Z</dcterms:modified>
</cp:coreProperties>
</file>