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35B2C2-C662-49BD-9460-9025EA63CB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FF2DE2-FD90-40A0-98AE-A86B1AE97E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Sural nerve biopsy from subject 1–III:9, toluidine blue stain, ×40 magnification, demonstrating severe axonal loss with some cluster formation (arrow); (B-D) Skin biopsies stained with antibody to PGP 9.5, 40× magnification, showing epidermal (arrow) and dermal (arrowhead) nerve fibres. (B) Subject 1–IV:3—reduced epidermal nerve fibre density of 2.4 nerves/mm. (C) Subject 1–III:5—epidermal nerve fibre density 0.1 nerves/mm, but dermal fibre only in this section. (D) Control subject—epidermal nerve fibre density normal at 14.8 nerves/mm. Scale bar = 20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(2005).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0C2D79-EE83-4D53-89C3-B403BCC7A5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h6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128, Issue 12, December 2005, Pages 2797–2810,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https://doi.org/10.1093/brain/awh653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(A) Sural nerve biopsy from subject 1–III:9, toluidine blue stain, ×40 magnification, demonstrating severe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(A) Sural nerve biopsy from subject 1–III:9, toluidine blue stain, ×40 magnification, demonstrating severe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2024-04-26T13:42:53Z</dcterms:modified>
</cp:coreProperties>
</file>