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7D6BC-5B89-4747-BF77-51EBE13F30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27051-C19A-4859-8ECA-3B2ACF5BC4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22608-D422-4338-8158-A194D7F280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2024-04-26T07:33:09Z</dcterms:modified>
</cp:coreProperties>
</file>