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48FB0C-A13E-4F1E-8A65-3DE30CC90A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4C2D92-5D89-4825-8BF5-8779E8E508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F22F50-9684-4CDF-A89C-9ED4232973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2024-09-18T20:49:00Z</dcterms:modified>
</cp:coreProperties>
</file>