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76962-746E-425A-B2FF-6D58A274C5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21F9D-7310-40FA-9C67-3EB4902BB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13DA6-1430-4751-B88E-29A5C712FC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2024-09-20T06:19:58Z</dcterms:modified>
</cp:coreProperties>
</file>