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8A50B4-9027-4454-AB0F-40BCDC43C0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C001D5-2476-4A7B-B31E-286C26C63A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EE2A1A-E291-4529-84CE-E7A13839B5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2024-05-11T03:03:55Z</dcterms:modified>
</cp:coreProperties>
</file>