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D76962-746E-425A-B2FF-6D58A274C5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121F9D-7310-40FA-9C67-3EB4902BB27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E13DA6-1430-4751-B88E-29A5C712FCB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2024-09-20T06:19:58Z</dcterms:modified>
</cp:coreProperties>
</file>