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ED9EB-5915-4984-923D-0CE8C22CE9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597458-7355-44FF-8BE3-81E546D15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micrographs illustrating the distribution of D1-IR in serial sections of a PV-labeled dendrite. PV immunogold label is present throughout the dendrite and is identified by black arrowheads in panel (A). Patches of D1-IR have been identified as intracellular (black arrows) or associated with the plasma membrane (white arrows). In panel (A), no D1-IR appears in the PV dendrite. However, in panel (B), D1-IR is present and associated with the mitochondria. The beginnings of an asymmetric synapse appear (white asterisk), and the terminal contains D1-IR. Also, a continuation of the PV-labeled dendrite is present on the left side of the image. On the right side in panel (C), D1-IR is present associated with the plasma membrane as well as internal membranes. The beginnings of another asymmetric synapse are also visible (white asterisk). On the left of panel (C), 2 asymmetric synapses are visible. In panel (D), D1-IR is present internally and associated with internal membranes as well as the plasma membrane. In panels (E and F), the D1-IR is located intracellularly, and one DAB patch is directly below an asymmetric synapse in both panels. In panels (G–J), D1-IR is associated with the plasma membrane and mitochondria, and synapses are no longer visible. Scale bar is 500 nm.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C0DA0-787F-43FB-9853-D6F59FB472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1820–1834,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Electron micrographs illustrating the distribution of D</a:t>
            </a:r>
            <a:r>
              <a:rPr lang="en-US" altLang="en-US" b="0" baseline="-25000"/>
              <a:t>1</a:t>
            </a:r>
            <a:r>
              <a:rPr lang="en-US" altLang="en-US" b="0"/>
              <a:t>-IR in serial sections of a PV-labeled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Electron micrographs illustrating the distribution of D1-IR in serial sections of a PV-labeled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2024-04-26T13:46:11Z</dcterms:modified>
</cp:coreProperties>
</file>