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6B5AEE-65D9-4B48-9EB4-CBF8FEB1A6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748555-33CD-4AA9-8A88-3C3F304F24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fMRI BOLD areas that covary linearly and positively with SEP N20–P25 amplitudes in individual subjects. These are contralateral somatosensory cortex and ipsilateral cerebellum. These images are thresholded at P &lt; 0.05 corrected for multiple comparisons. The corresponding data are given in Table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F66FA6-29D2-4C7B-9833-B9ED837213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661–668,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fMRI BOLD areas that covary linearly and positively with SEP N20–P25 amplitudes in individual subjects.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fMRI BOLD areas that covary linearly and positively with SEP N20–P25 amplitudes in individual subjects.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2024-04-27T04:30:56Z</dcterms:modified>
</cp:coreProperties>
</file>