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91A5A-7D9B-4128-A95E-C5A064ECE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05E4A-0DDC-4153-8101-3139D59D4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E2A09-8436-4EC1-AD9F-1A268DD538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2024-09-19T07:59:37Z</dcterms:modified>
</cp:coreProperties>
</file>