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A941E-1F33-470F-B37E-31E015060A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2E1B6-7AFC-4FF5-9E13-2DCE6F23CD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035B9A-503D-49BA-B401-FACFF7A529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2024-05-08T22:53:48Z</dcterms:modified>
</cp:coreProperties>
</file>