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686DAB-8EC9-4EEE-AC29-28808B522A6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E92CF9-FED0-48C2-AA91-CC4DF22472D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D2D62A3-646C-42E2-AD6D-F58C40E5F4A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2024-09-20T21:08:54Z</dcterms:modified>
</cp:coreProperties>
</file>