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DB696-9648-4F59-B116-1E486645C4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B16472-A022-4110-BFDE-FECAFB2F13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the 65 years and older community-dwelling population classified as prefrail and frail by country (weighted results).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Gerontological Society of America.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BC84E-5A27-4B31-A799-B8D46E79EC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p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64A, Issue 6, June 2009, Pages 675–681,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https://doi.org/10.1093/gerona/glp012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Percentage of the 65 years and older community-dwelling population classified as prefrail and frail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Percentage of the 65 years and older community-dwelling population classified as prefrail and frail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2024-04-27T04:56:09Z</dcterms:modified>
</cp:coreProperties>
</file>