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4C7A77-9E76-4755-B3A5-AB9E1A86BF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F4166-70FD-415C-89D1-12FFF5AD3C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B5D333-F1D3-4269-967B-2D5E1A991F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2024-04-26T08:14:07Z</dcterms:modified>
</cp:coreProperties>
</file>