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D35E9-2A7D-4549-B6AA-1FFB78262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80C87-2681-4904-97DD-358DE82E92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antibacterial agents approved in the United States, 1983–2007, per 5-year period [2, 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8D9FF-ED4C-45FC-8350-CAE2CB998B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5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1, 1 January 2009, Pages 1–12,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New antibacterial agents approved in the United States, 1983–2007, per 5-year period [2, 3].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New antibacterial agents approved in the United States, 1983–2007, per 5-year period [2, 3].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2024-04-26T13:31:25Z</dcterms:modified>
</cp:coreProperties>
</file>