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B436B1-CB5C-42DC-A397-E68B097B10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505AD0-23D7-4DEF-9768-9CBF700DAE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55DA54-DB7C-4455-ADDA-896DCA67F3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2024-04-26T03:53:03Z</dcterms:modified>
</cp:coreProperties>
</file>