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E753B-0762-49AA-BB69-95E400E42B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559C86-9361-47F5-BE8D-316C8EB189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30F61D-6CEE-4365-AD8E-134937F2E5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2024-04-26T10:09:40Z</dcterms:modified>
</cp:coreProperties>
</file>