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D34861-B95D-4ECC-A8BB-B82F321716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CDF24-26C8-40AB-8928-AF2967682C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Current organizational structure of school health in the Netherlands.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CD52F-962F-43C6-8010-E5016E2A7E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i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20, Issue 3, September 2005, Pages 296–305,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https://doi.org/10.1093/heapro/dai004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1: </a:t>
            </a:r>
            <a:r>
              <a:rPr lang="en-US" altLang="en-US" b="0"/>
              <a:t>Current organizational structure of school health in the Netherlands.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1: Current organizational structure of school health in the Netherlands.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2024-04-26T17:06:04Z</dcterms:modified>
</cp:coreProperties>
</file>