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55F35B-79DE-49B8-98D1-6859551F97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F5760A-FABA-4ACC-9230-0A92927139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045455-D87F-425B-B92E-E219280D98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2024-04-26T09:26:45Z</dcterms:modified>
</cp:coreProperties>
</file>