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8B227-7D90-4C6B-8B17-388F9D6E40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7DEDE-786B-499B-A920-F61852F0F8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CC2C0-31BC-4281-98ED-E306E8F5E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2024-04-26T15:48:36Z</dcterms:modified>
</cp:coreProperties>
</file>