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E12014-B7E0-4365-AEB8-DD97963704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283E12-5852-43F4-8D86-41999577C3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FB44ED-D159-4900-95D4-D2E6CE4006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2024-04-26T07:20:01Z</dcterms:modified>
</cp:coreProperties>
</file>