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6734B-5815-4587-BB63-FA8FBE37E2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049AA6-C911-48B8-822F-273710DB3A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estimated total neuron number (+SE) in the parahippocampal region of behaviorally characterized young adult and aged rats. Results are presented for neuron number summed across the component areas of the parahippocampal region (upper left), for the peri-/postrhinal and entorhinal cortices considered separately, and for the perirhinal, postrhinal, lateral entorhinal and medial entorhinal areas individually. Differences in neuron number between age groups were not statistically significant in any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8777D-E2F8-462F-AF45-182AA5F334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1171–1179, </a:t>
            </a:r>
            <a:r>
              <a:rPr lang="en-US" altLang="en-US" sz="1000">
                <a:solidFill>
                  <a:srgbClr val="333333"/>
                </a:solidFill>
                <a:hlinkClick r:id="rId3"/>
              </a:rPr>
              <a:t>https://doi.org/10.1093/cercor/12.11.1171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estimated total neuron number (+SE) in the parahippocampal region of behaviorally characterized young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Mean estimated total neuron number (+SE) in the parahippocampal region of behaviorally characterized young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2024-09-21T05:11:23Z</dcterms:modified>
</cp:coreProperties>
</file>