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22CB19-2630-43B3-A87A-208BD7936B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EED008-5635-436C-8A8E-334C4193F5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Behavioral results. (A) Correct-response rates for TOJ and NJ tasks. Scores for the TOJ task under the arms-crossed condition were significantly lower than that of the scores under other task conditions. (B) Reaction times for the TOJ and NJ tasks. The reaction times were measured from “GO” to the initiation of pressing the button. Reaction times were significantly longer when the arms were crossed than when they were not crossed.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5E2F64-10BC-4CF6-91FE-985A91F8BF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8, August 2013, Pages 1952–1964, </a:t>
            </a:r>
            <a:r>
              <a:rPr lang="en-US" altLang="en-US" sz="1000">
                <a:solidFill>
                  <a:srgbClr val="333333"/>
                </a:solidFill>
                <a:hlinkClick r:id="rId3"/>
              </a:rPr>
              <a:t>https://doi.org/10.1093/cercor/bhs179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Behavioral results. (A) Correct-response rates for TOJ and NJ tasks. Scores for the TOJ task under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Behavioral results. (A) Correct-response rates for TOJ and NJ tasks. Scores for the TOJ task under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2024-04-27T02:36:33Z</dcterms:modified>
</cp:coreProperties>
</file>