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908D8-0BE0-43E0-B2ED-1CFD3644E5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A57C7-5DE6-43B5-9870-0F9F226BDC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active semiconductor producers, 1949–1987. Source: Authors’ Data (EBG, ICE, SVG).4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46042-BBC2-4B5F-9C8E-F020938134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v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24, Issue 4, August 2015, Pages 837–858,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Geographic distribution of active semiconductor producers, 1949–1987. Source: Authors’ Data (EBG, ICE,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Geographic distribution of active semiconductor producers, 1949–1987. Source: Authors’ Data (EBG, ICE,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2024-04-26T02:19:20Z</dcterms:modified>
</cp:coreProperties>
</file>