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3C1B7-D4AA-445A-ABF0-2D4FB36D6E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63592-86AC-4D08-A327-9840D0697E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Seven patterns of driving input. For each of the recognition task and the categorization task, the driving input represents both Caucasian faces and Chinese faces. By specifying the driving input at different regions of the basic model, 7 (23−1 = 7, discount of one pattern without any driving input) input patterns were generated. FFA, the right fusiform face area; OFA, the right occipital face area; STS, the right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2B04E4-86F8-4B4B-B390-5B682CE4FD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2191–2203, </a:t>
            </a:r>
            <a:r>
              <a:rPr lang="en-US" altLang="en-US" sz="1000">
                <a:solidFill>
                  <a:srgbClr val="333333"/>
                </a:solidFill>
                <a:hlinkClick r:id="rId3"/>
              </a:rPr>
              <a:t>https://doi.org/10.1093/cercor/bhu025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Seven patterns of driving input. For each of the recognition task and the categorization task, the driving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Seven patterns of driving input. For each of the recognition task and the categorization task, the driving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2024-05-01T22:04:03Z</dcterms:modified>
</cp:coreProperties>
</file>