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6E32D4-DBC9-4B5F-9756-48940C9174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F01E08-C464-468C-A8AF-BCB70F9B7F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Electroretinography shows reduced visual function in retinas injected with mutant CAPN5 lentiviral vector. (A) Representative traces of scotopic rod-cone maximum ERG responses at 3 months of age in control (blue), hCAPN5 (green) and hCAPN5-R243L (red) mice. (B) Representative traces of scotopic dim-light rod-only ERG responses at 3 months of age in control (blue), hCAPN5 (green) and hCAPN5-R243L (red) mice. (C) Representative traces of photopic cone-specific ERG responses at 3 months of age in control (blue), hCAPN5 (green) and hCAPN5-R243L (red) mice. (D) Cartoon depicting the injected eye of the mouse and uninjected fellow eye, with colors corresponding to injected solution (blue, control saline or GFP lentivirus without transgene; green, wild-type hCAPN5 lentivirus; red, ADNIV mutant hCAPN5-R243L lentivirus). (E) Differences between the injected (dark blue, saline; light blue, GFP lentiviral vector without transgene; green, wild-type hCAPN5 lentiviral vector; red, mutant hCAPN5-R243L lentiviral vector) and uninjected eyes for scotopic maximum rod-cone b-wave amplitudes at 3 months of age. (F) Differences between the injected (dark blue, saline; light blue, GFP lentiviral vector without transgene; green, wild-type hCAPN5 lentiviral vector; red, mutant hCAPN5-R243L lentiviral vector) and uninjected eyes for scotopic maximum rod-cone a-wave amplitudes at 3 months of age. (G) Differences between the injected (dark blue, saline; light blue, GFP lentiviral vector without transgene; green, wild-type hCAPN5 lentiviral vector; red, mutant hCAPN5-R243L lentiviral vector) and uninjected eyes for photopic, cone-specific b-wave amplitudes at 3 months of age. Statistical significance analyzed for difference between groups using a paired t-test analysis (*P &lt; 0.05; **P &lt; 0.01; ***P &lt; 0.001). n = 3, 3, 10 and 19 for the saline, GFP lentivirus, hCAPN5 lentivirus and hCAPN5-R243L lentivirus-injected eyes,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8A1A2E-469E-41A6-A9FC-0AF7987C9C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66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10, 15 May 2014, Pages 2665–2677,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https://doi.org/10.1093/hmg/ddt661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Electroretinography shows reduced visual function in retinas injected with mutant CAPN5 lentiviral vector.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Electroretinography shows reduced visual function in retinas injected with mutant CAPN5 lentiviral vector.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2024-09-20T04:45:24Z</dcterms:modified>
</cp:coreProperties>
</file>