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B57C9-092A-4152-A7EB-44AD16B974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737AD7-0687-430B-AFB9-6A22271F2E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01D692-A3EB-4657-A250-AAFF20C1DE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2024-04-26T05:09:37Z</dcterms:modified>
</cp:coreProperties>
</file>