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01D49F-3E2F-40A7-990A-B4F9CB9B573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412DA4-F3BE-4493-A9CC-38887D3D826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10-Mb resolution assembly-integrated cytogenetic BAC map of the dog genome. Each of the 275 CHORI-82 BAC clones comprising the 10-Mb set (and 5 Y chromosome clones from RPCI-81) is shown adjacent to a colored arrow that identifies the cytogenetic location of the clone as determined from this study. In addition, the cytogenetic locations of BAC clones representing 31 dog cancer gene markers are indicated by blue arrows to the left of each ideogram. The suffix “#” indicates markers derived from the RPCI-81 BAC library.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2007.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ED8403-A627-4A6A-BEE3-B162BD31195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hered/esm05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98, Issue 5, July/August 2007, Pages 474–484, </a:t>
            </a:r>
            <a:r>
              <a:rPr lang="en-US" altLang="en-US" sz="1000">
                <a:solidFill>
                  <a:srgbClr val="333333"/>
                </a:solidFill>
                <a:hlinkClick r:id="rId3"/>
              </a:rPr>
              <a:t>https://doi.org/10.1093/jhered/esm053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10-Mb resolution assembly-integrated cytogenetic BAC map of the dog genome. Each of the 275 CHORI-82 BAC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10-Mb resolution assembly-integrated cytogenetic BAC map of the dog genome. Each of the 275 CHORI-82 BAC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2024-04-26T15:32:08Z</dcterms:modified>
</cp:coreProperties>
</file>