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BBE18F-3EB2-482C-95DB-9DD0E84BF7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286AAF-BB57-4ABF-9A7F-460EF2346B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We used the optical fractionator method to estimate neuron numbers in layers II–IV and V–VI in Nissl stained sections under a unit of cortical surface area in 3 rodent and 3 primate species. We systematically sampled sites along the rostro-caudal and medio-lateral axis of the isocortex. (A) A coronal section of a hamster Nissl-stained coronal section. The total surface area of the isocortex of the hamster was measured in each serial section and sites were systematically sampled along 20%, 40%, 60%, and 80% of the medio-lateral axis of the isocortical surface. (B) Evenly spaced sampled sites were selected orthogonal to the cortical surface area. (C) We reconstructed 3D digital models of the isocortex to correct for variations in the curvature of the isocortical surface. The 3D reconstruction of the hamster isocortex is shown here. Scale bar: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4FA36-034F-46B6-92C8-4A60CF4683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147–160, </a:t>
            </a:r>
            <a:r>
              <a:rPr lang="en-US" altLang="en-US" sz="1000">
                <a:solidFill>
                  <a:srgbClr val="333333"/>
                </a:solidFill>
                <a:hlinkClick r:id="rId3"/>
              </a:rPr>
              <a:t>https://doi.org/10.1093/cercor/bht214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We used the optical fractionator method to estimate neuron numbers in layers II–IV and V–VI in Nissl stained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We used the optical fractionator method to estimate neuron numbers in layers II–IV and V–VI in Nissl stained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2024-04-26T17:17:19Z</dcterms:modified>
</cp:coreProperties>
</file>